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4729"/>
  </p:normalViewPr>
  <p:slideViewPr>
    <p:cSldViewPr snapToGrid="0" snapToObjects="1">
      <p:cViewPr>
        <p:scale>
          <a:sx n="69" d="100"/>
          <a:sy n="69" d="100"/>
        </p:scale>
        <p:origin x="1032" y="11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5AF51-F8AF-0E43-8EFE-C48C8D68FF3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E68107F-9D41-F44E-8316-F1B581F55A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7B18C6-7B96-FC40-BD71-556C1606A2A4}"/>
              </a:ext>
            </a:extLst>
          </p:cNvPr>
          <p:cNvSpPr>
            <a:spLocks noGrp="1"/>
          </p:cNvSpPr>
          <p:nvPr>
            <p:ph type="dt" sz="half" idx="10"/>
          </p:nvPr>
        </p:nvSpPr>
        <p:spPr/>
        <p:txBody>
          <a:bodyPr/>
          <a:lstStyle/>
          <a:p>
            <a:fld id="{EDA2368B-AD6C-D545-8207-3844BA69B94F}" type="datetimeFigureOut">
              <a:rPr lang="en-US" smtClean="0"/>
              <a:t>2/13/19</a:t>
            </a:fld>
            <a:endParaRPr lang="en-US" dirty="0"/>
          </a:p>
        </p:txBody>
      </p:sp>
      <p:sp>
        <p:nvSpPr>
          <p:cNvPr id="5" name="Footer Placeholder 4">
            <a:extLst>
              <a:ext uri="{FF2B5EF4-FFF2-40B4-BE49-F238E27FC236}">
                <a16:creationId xmlns:a16="http://schemas.microsoft.com/office/drawing/2014/main" id="{BE76551C-6E56-E84F-B363-7C4A958A5B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E0A8FD4-0D07-FF40-B053-3C6E8870005C}"/>
              </a:ext>
            </a:extLst>
          </p:cNvPr>
          <p:cNvSpPr>
            <a:spLocks noGrp="1"/>
          </p:cNvSpPr>
          <p:nvPr>
            <p:ph type="sldNum" sz="quarter" idx="12"/>
          </p:nvPr>
        </p:nvSpPr>
        <p:spPr/>
        <p:txBody>
          <a:bodyPr/>
          <a:lstStyle/>
          <a:p>
            <a:fld id="{47BAD0C7-ACDE-8B42-884C-A70B784043D4}" type="slidenum">
              <a:rPr lang="en-US" smtClean="0"/>
              <a:t>‹#›</a:t>
            </a:fld>
            <a:endParaRPr lang="en-US" dirty="0"/>
          </a:p>
        </p:txBody>
      </p:sp>
    </p:spTree>
    <p:extLst>
      <p:ext uri="{BB962C8B-B14F-4D97-AF65-F5344CB8AC3E}">
        <p14:creationId xmlns:p14="http://schemas.microsoft.com/office/powerpoint/2010/main" val="2984091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4571A-8897-9540-B559-D333D112ED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3746A5-C11E-6747-8CAD-D0C1CF3F318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E1A7EC-ED9E-9741-9D4A-227A1692E2D9}"/>
              </a:ext>
            </a:extLst>
          </p:cNvPr>
          <p:cNvSpPr>
            <a:spLocks noGrp="1"/>
          </p:cNvSpPr>
          <p:nvPr>
            <p:ph type="dt" sz="half" idx="10"/>
          </p:nvPr>
        </p:nvSpPr>
        <p:spPr/>
        <p:txBody>
          <a:bodyPr/>
          <a:lstStyle/>
          <a:p>
            <a:fld id="{EDA2368B-AD6C-D545-8207-3844BA69B94F}" type="datetimeFigureOut">
              <a:rPr lang="en-US" smtClean="0"/>
              <a:t>2/13/19</a:t>
            </a:fld>
            <a:endParaRPr lang="en-US" dirty="0"/>
          </a:p>
        </p:txBody>
      </p:sp>
      <p:sp>
        <p:nvSpPr>
          <p:cNvPr id="5" name="Footer Placeholder 4">
            <a:extLst>
              <a:ext uri="{FF2B5EF4-FFF2-40B4-BE49-F238E27FC236}">
                <a16:creationId xmlns:a16="http://schemas.microsoft.com/office/drawing/2014/main" id="{09538FD2-57BF-D746-89E8-670F2D6AF75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2C8914F-3777-814A-A418-33CC05A24E58}"/>
              </a:ext>
            </a:extLst>
          </p:cNvPr>
          <p:cNvSpPr>
            <a:spLocks noGrp="1"/>
          </p:cNvSpPr>
          <p:nvPr>
            <p:ph type="sldNum" sz="quarter" idx="12"/>
          </p:nvPr>
        </p:nvSpPr>
        <p:spPr/>
        <p:txBody>
          <a:bodyPr/>
          <a:lstStyle/>
          <a:p>
            <a:fld id="{47BAD0C7-ACDE-8B42-884C-A70B784043D4}" type="slidenum">
              <a:rPr lang="en-US" smtClean="0"/>
              <a:t>‹#›</a:t>
            </a:fld>
            <a:endParaRPr lang="en-US" dirty="0"/>
          </a:p>
        </p:txBody>
      </p:sp>
    </p:spTree>
    <p:extLst>
      <p:ext uri="{BB962C8B-B14F-4D97-AF65-F5344CB8AC3E}">
        <p14:creationId xmlns:p14="http://schemas.microsoft.com/office/powerpoint/2010/main" val="764522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E2B2D-9365-0141-B7D1-6BF90745DB3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741756-F178-614C-ADA8-15F3A083F2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908B937-9D05-1044-83BE-47C0F24D34C0}"/>
              </a:ext>
            </a:extLst>
          </p:cNvPr>
          <p:cNvSpPr>
            <a:spLocks noGrp="1"/>
          </p:cNvSpPr>
          <p:nvPr>
            <p:ph type="dt" sz="half" idx="10"/>
          </p:nvPr>
        </p:nvSpPr>
        <p:spPr/>
        <p:txBody>
          <a:bodyPr/>
          <a:lstStyle/>
          <a:p>
            <a:fld id="{EDA2368B-AD6C-D545-8207-3844BA69B94F}" type="datetimeFigureOut">
              <a:rPr lang="en-US" smtClean="0"/>
              <a:t>2/13/19</a:t>
            </a:fld>
            <a:endParaRPr lang="en-US" dirty="0"/>
          </a:p>
        </p:txBody>
      </p:sp>
      <p:sp>
        <p:nvSpPr>
          <p:cNvPr id="5" name="Footer Placeholder 4">
            <a:extLst>
              <a:ext uri="{FF2B5EF4-FFF2-40B4-BE49-F238E27FC236}">
                <a16:creationId xmlns:a16="http://schemas.microsoft.com/office/drawing/2014/main" id="{FC750709-5D03-144C-9DCE-80725D3ED32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0EF5461-7A0B-9444-9618-BA3223B84754}"/>
              </a:ext>
            </a:extLst>
          </p:cNvPr>
          <p:cNvSpPr>
            <a:spLocks noGrp="1"/>
          </p:cNvSpPr>
          <p:nvPr>
            <p:ph type="sldNum" sz="quarter" idx="12"/>
          </p:nvPr>
        </p:nvSpPr>
        <p:spPr/>
        <p:txBody>
          <a:bodyPr/>
          <a:lstStyle/>
          <a:p>
            <a:fld id="{47BAD0C7-ACDE-8B42-884C-A70B784043D4}" type="slidenum">
              <a:rPr lang="en-US" smtClean="0"/>
              <a:t>‹#›</a:t>
            </a:fld>
            <a:endParaRPr lang="en-US" dirty="0"/>
          </a:p>
        </p:txBody>
      </p:sp>
    </p:spTree>
    <p:extLst>
      <p:ext uri="{BB962C8B-B14F-4D97-AF65-F5344CB8AC3E}">
        <p14:creationId xmlns:p14="http://schemas.microsoft.com/office/powerpoint/2010/main" val="2656853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DEB0F-DFAF-514E-A0C2-8A8A49959E9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BF0544-3BB9-8240-AF3D-98B6C011BF2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B4DC1BB-AA9A-504D-ADAB-C23482C737F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DEC270F-B480-FE41-B66B-52EBC4B5AF98}"/>
              </a:ext>
            </a:extLst>
          </p:cNvPr>
          <p:cNvSpPr>
            <a:spLocks noGrp="1"/>
          </p:cNvSpPr>
          <p:nvPr>
            <p:ph type="dt" sz="half" idx="10"/>
          </p:nvPr>
        </p:nvSpPr>
        <p:spPr/>
        <p:txBody>
          <a:bodyPr/>
          <a:lstStyle/>
          <a:p>
            <a:fld id="{EDA2368B-AD6C-D545-8207-3844BA69B94F}" type="datetimeFigureOut">
              <a:rPr lang="en-US" smtClean="0"/>
              <a:t>2/13/19</a:t>
            </a:fld>
            <a:endParaRPr lang="en-US" dirty="0"/>
          </a:p>
        </p:txBody>
      </p:sp>
      <p:sp>
        <p:nvSpPr>
          <p:cNvPr id="6" name="Footer Placeholder 5">
            <a:extLst>
              <a:ext uri="{FF2B5EF4-FFF2-40B4-BE49-F238E27FC236}">
                <a16:creationId xmlns:a16="http://schemas.microsoft.com/office/drawing/2014/main" id="{88A8065E-ACF2-3144-9391-A3C36846D94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BEF01F5-0CB1-A44C-881B-82C6B76EB14F}"/>
              </a:ext>
            </a:extLst>
          </p:cNvPr>
          <p:cNvSpPr>
            <a:spLocks noGrp="1"/>
          </p:cNvSpPr>
          <p:nvPr>
            <p:ph type="sldNum" sz="quarter" idx="12"/>
          </p:nvPr>
        </p:nvSpPr>
        <p:spPr/>
        <p:txBody>
          <a:bodyPr/>
          <a:lstStyle/>
          <a:p>
            <a:fld id="{47BAD0C7-ACDE-8B42-884C-A70B784043D4}" type="slidenum">
              <a:rPr lang="en-US" smtClean="0"/>
              <a:t>‹#›</a:t>
            </a:fld>
            <a:endParaRPr lang="en-US" dirty="0"/>
          </a:p>
        </p:txBody>
      </p:sp>
    </p:spTree>
    <p:extLst>
      <p:ext uri="{BB962C8B-B14F-4D97-AF65-F5344CB8AC3E}">
        <p14:creationId xmlns:p14="http://schemas.microsoft.com/office/powerpoint/2010/main" val="2481616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89300-2D52-C442-AE37-C5633FC138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8B62D1B-F57F-EF4A-893E-40B27A865B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44A0884-5727-0F42-81EE-23CAE352B77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C38033A-B1CC-C843-A54B-59A6CBCB29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0410A73-F32C-FE44-AD4A-CF3F64FDF4C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DF148CD-5848-0B4D-951D-6DDAC7A5492C}"/>
              </a:ext>
            </a:extLst>
          </p:cNvPr>
          <p:cNvSpPr>
            <a:spLocks noGrp="1"/>
          </p:cNvSpPr>
          <p:nvPr>
            <p:ph type="dt" sz="half" idx="10"/>
          </p:nvPr>
        </p:nvSpPr>
        <p:spPr/>
        <p:txBody>
          <a:bodyPr/>
          <a:lstStyle/>
          <a:p>
            <a:fld id="{EDA2368B-AD6C-D545-8207-3844BA69B94F}" type="datetimeFigureOut">
              <a:rPr lang="en-US" smtClean="0"/>
              <a:t>2/13/19</a:t>
            </a:fld>
            <a:endParaRPr lang="en-US" dirty="0"/>
          </a:p>
        </p:txBody>
      </p:sp>
      <p:sp>
        <p:nvSpPr>
          <p:cNvPr id="8" name="Footer Placeholder 7">
            <a:extLst>
              <a:ext uri="{FF2B5EF4-FFF2-40B4-BE49-F238E27FC236}">
                <a16:creationId xmlns:a16="http://schemas.microsoft.com/office/drawing/2014/main" id="{AAEA1972-43C1-E447-8549-73E0E33364C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1FB420E-D713-0347-AF37-B0944AB045D1}"/>
              </a:ext>
            </a:extLst>
          </p:cNvPr>
          <p:cNvSpPr>
            <a:spLocks noGrp="1"/>
          </p:cNvSpPr>
          <p:nvPr>
            <p:ph type="sldNum" sz="quarter" idx="12"/>
          </p:nvPr>
        </p:nvSpPr>
        <p:spPr/>
        <p:txBody>
          <a:bodyPr/>
          <a:lstStyle/>
          <a:p>
            <a:fld id="{47BAD0C7-ACDE-8B42-884C-A70B784043D4}" type="slidenum">
              <a:rPr lang="en-US" smtClean="0"/>
              <a:t>‹#›</a:t>
            </a:fld>
            <a:endParaRPr lang="en-US" dirty="0"/>
          </a:p>
        </p:txBody>
      </p:sp>
    </p:spTree>
    <p:extLst>
      <p:ext uri="{BB962C8B-B14F-4D97-AF65-F5344CB8AC3E}">
        <p14:creationId xmlns:p14="http://schemas.microsoft.com/office/powerpoint/2010/main" val="254675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A9E3E-05D5-3743-BD31-62B9FE94B2B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FE1CD7-D872-994A-91BF-635AEA999567}"/>
              </a:ext>
            </a:extLst>
          </p:cNvPr>
          <p:cNvSpPr>
            <a:spLocks noGrp="1"/>
          </p:cNvSpPr>
          <p:nvPr>
            <p:ph type="dt" sz="half" idx="10"/>
          </p:nvPr>
        </p:nvSpPr>
        <p:spPr/>
        <p:txBody>
          <a:bodyPr/>
          <a:lstStyle/>
          <a:p>
            <a:fld id="{EDA2368B-AD6C-D545-8207-3844BA69B94F}" type="datetimeFigureOut">
              <a:rPr lang="en-US" smtClean="0"/>
              <a:t>2/13/19</a:t>
            </a:fld>
            <a:endParaRPr lang="en-US" dirty="0"/>
          </a:p>
        </p:txBody>
      </p:sp>
      <p:sp>
        <p:nvSpPr>
          <p:cNvPr id="4" name="Footer Placeholder 3">
            <a:extLst>
              <a:ext uri="{FF2B5EF4-FFF2-40B4-BE49-F238E27FC236}">
                <a16:creationId xmlns:a16="http://schemas.microsoft.com/office/drawing/2014/main" id="{28B38DEA-C8F1-2B41-8F62-FD717166CEC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DC3BBCE-6A3E-3D45-AFC7-01515CBC1722}"/>
              </a:ext>
            </a:extLst>
          </p:cNvPr>
          <p:cNvSpPr>
            <a:spLocks noGrp="1"/>
          </p:cNvSpPr>
          <p:nvPr>
            <p:ph type="sldNum" sz="quarter" idx="12"/>
          </p:nvPr>
        </p:nvSpPr>
        <p:spPr/>
        <p:txBody>
          <a:bodyPr/>
          <a:lstStyle/>
          <a:p>
            <a:fld id="{47BAD0C7-ACDE-8B42-884C-A70B784043D4}" type="slidenum">
              <a:rPr lang="en-US" smtClean="0"/>
              <a:t>‹#›</a:t>
            </a:fld>
            <a:endParaRPr lang="en-US" dirty="0"/>
          </a:p>
        </p:txBody>
      </p:sp>
    </p:spTree>
    <p:extLst>
      <p:ext uri="{BB962C8B-B14F-4D97-AF65-F5344CB8AC3E}">
        <p14:creationId xmlns:p14="http://schemas.microsoft.com/office/powerpoint/2010/main" val="3624980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56A08C-42C4-ED4D-ABAD-2DC4EE9578C8}"/>
              </a:ext>
            </a:extLst>
          </p:cNvPr>
          <p:cNvSpPr>
            <a:spLocks noGrp="1"/>
          </p:cNvSpPr>
          <p:nvPr>
            <p:ph type="dt" sz="half" idx="10"/>
          </p:nvPr>
        </p:nvSpPr>
        <p:spPr/>
        <p:txBody>
          <a:bodyPr/>
          <a:lstStyle/>
          <a:p>
            <a:fld id="{EDA2368B-AD6C-D545-8207-3844BA69B94F}" type="datetimeFigureOut">
              <a:rPr lang="en-US" smtClean="0"/>
              <a:t>2/13/19</a:t>
            </a:fld>
            <a:endParaRPr lang="en-US" dirty="0"/>
          </a:p>
        </p:txBody>
      </p:sp>
      <p:sp>
        <p:nvSpPr>
          <p:cNvPr id="3" name="Footer Placeholder 2">
            <a:extLst>
              <a:ext uri="{FF2B5EF4-FFF2-40B4-BE49-F238E27FC236}">
                <a16:creationId xmlns:a16="http://schemas.microsoft.com/office/drawing/2014/main" id="{8C2533D0-6B3A-B340-BCAD-9085D9F741C3}"/>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6CCBDE3-9AF8-304D-846E-AB4F8480B88B}"/>
              </a:ext>
            </a:extLst>
          </p:cNvPr>
          <p:cNvSpPr>
            <a:spLocks noGrp="1"/>
          </p:cNvSpPr>
          <p:nvPr>
            <p:ph type="sldNum" sz="quarter" idx="12"/>
          </p:nvPr>
        </p:nvSpPr>
        <p:spPr/>
        <p:txBody>
          <a:bodyPr/>
          <a:lstStyle/>
          <a:p>
            <a:fld id="{47BAD0C7-ACDE-8B42-884C-A70B784043D4}" type="slidenum">
              <a:rPr lang="en-US" smtClean="0"/>
              <a:t>‹#›</a:t>
            </a:fld>
            <a:endParaRPr lang="en-US" dirty="0"/>
          </a:p>
        </p:txBody>
      </p:sp>
    </p:spTree>
    <p:extLst>
      <p:ext uri="{BB962C8B-B14F-4D97-AF65-F5344CB8AC3E}">
        <p14:creationId xmlns:p14="http://schemas.microsoft.com/office/powerpoint/2010/main" val="2951139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FA1BB-7DC7-A54F-941C-681707757C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2B344E9-634D-3346-8D23-FA102F5ED2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179BE8-0A28-9844-BD89-F70A21B749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B77A2DE-FA86-3641-B116-F48AC11EEE7B}"/>
              </a:ext>
            </a:extLst>
          </p:cNvPr>
          <p:cNvSpPr>
            <a:spLocks noGrp="1"/>
          </p:cNvSpPr>
          <p:nvPr>
            <p:ph type="dt" sz="half" idx="10"/>
          </p:nvPr>
        </p:nvSpPr>
        <p:spPr/>
        <p:txBody>
          <a:bodyPr/>
          <a:lstStyle/>
          <a:p>
            <a:fld id="{EDA2368B-AD6C-D545-8207-3844BA69B94F}" type="datetimeFigureOut">
              <a:rPr lang="en-US" smtClean="0"/>
              <a:t>2/13/19</a:t>
            </a:fld>
            <a:endParaRPr lang="en-US" dirty="0"/>
          </a:p>
        </p:txBody>
      </p:sp>
      <p:sp>
        <p:nvSpPr>
          <p:cNvPr id="6" name="Footer Placeholder 5">
            <a:extLst>
              <a:ext uri="{FF2B5EF4-FFF2-40B4-BE49-F238E27FC236}">
                <a16:creationId xmlns:a16="http://schemas.microsoft.com/office/drawing/2014/main" id="{1674FA89-753F-FC4B-9532-99CEFB3522B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1BB12FB-ABF0-934E-A193-55170483C223}"/>
              </a:ext>
            </a:extLst>
          </p:cNvPr>
          <p:cNvSpPr>
            <a:spLocks noGrp="1"/>
          </p:cNvSpPr>
          <p:nvPr>
            <p:ph type="sldNum" sz="quarter" idx="12"/>
          </p:nvPr>
        </p:nvSpPr>
        <p:spPr/>
        <p:txBody>
          <a:bodyPr/>
          <a:lstStyle/>
          <a:p>
            <a:fld id="{47BAD0C7-ACDE-8B42-884C-A70B784043D4}" type="slidenum">
              <a:rPr lang="en-US" smtClean="0"/>
              <a:t>‹#›</a:t>
            </a:fld>
            <a:endParaRPr lang="en-US" dirty="0"/>
          </a:p>
        </p:txBody>
      </p:sp>
    </p:spTree>
    <p:extLst>
      <p:ext uri="{BB962C8B-B14F-4D97-AF65-F5344CB8AC3E}">
        <p14:creationId xmlns:p14="http://schemas.microsoft.com/office/powerpoint/2010/main" val="3470907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5912C-6789-4043-823F-77A2D37131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00A6F15-1531-274A-8BA0-0466E6E45C0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EEE93A51-7B39-DF4E-815B-767D69664D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814392B-FB9C-9241-A94C-DE24085AD292}"/>
              </a:ext>
            </a:extLst>
          </p:cNvPr>
          <p:cNvSpPr>
            <a:spLocks noGrp="1"/>
          </p:cNvSpPr>
          <p:nvPr>
            <p:ph type="dt" sz="half" idx="10"/>
          </p:nvPr>
        </p:nvSpPr>
        <p:spPr/>
        <p:txBody>
          <a:bodyPr/>
          <a:lstStyle/>
          <a:p>
            <a:fld id="{EDA2368B-AD6C-D545-8207-3844BA69B94F}" type="datetimeFigureOut">
              <a:rPr lang="en-US" smtClean="0"/>
              <a:t>2/13/19</a:t>
            </a:fld>
            <a:endParaRPr lang="en-US" dirty="0"/>
          </a:p>
        </p:txBody>
      </p:sp>
      <p:sp>
        <p:nvSpPr>
          <p:cNvPr id="6" name="Footer Placeholder 5">
            <a:extLst>
              <a:ext uri="{FF2B5EF4-FFF2-40B4-BE49-F238E27FC236}">
                <a16:creationId xmlns:a16="http://schemas.microsoft.com/office/drawing/2014/main" id="{CF4FA04F-080C-4747-A93A-9E47B2DBAC4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5DE8CCC-1E35-4948-B76E-4962A4F7BB52}"/>
              </a:ext>
            </a:extLst>
          </p:cNvPr>
          <p:cNvSpPr>
            <a:spLocks noGrp="1"/>
          </p:cNvSpPr>
          <p:nvPr>
            <p:ph type="sldNum" sz="quarter" idx="12"/>
          </p:nvPr>
        </p:nvSpPr>
        <p:spPr/>
        <p:txBody>
          <a:bodyPr/>
          <a:lstStyle/>
          <a:p>
            <a:fld id="{47BAD0C7-ACDE-8B42-884C-A70B784043D4}" type="slidenum">
              <a:rPr lang="en-US" smtClean="0"/>
              <a:t>‹#›</a:t>
            </a:fld>
            <a:endParaRPr lang="en-US" dirty="0"/>
          </a:p>
        </p:txBody>
      </p:sp>
    </p:spTree>
    <p:extLst>
      <p:ext uri="{BB962C8B-B14F-4D97-AF65-F5344CB8AC3E}">
        <p14:creationId xmlns:p14="http://schemas.microsoft.com/office/powerpoint/2010/main" val="2661235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E115D-8026-B74A-A8A1-65C2E7383E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46C023-7709-E244-8051-1EE7DCEE2DB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4CB5C4-B20D-7140-94FB-E71D17C22F49}"/>
              </a:ext>
            </a:extLst>
          </p:cNvPr>
          <p:cNvSpPr>
            <a:spLocks noGrp="1"/>
          </p:cNvSpPr>
          <p:nvPr>
            <p:ph type="dt" sz="half" idx="10"/>
          </p:nvPr>
        </p:nvSpPr>
        <p:spPr/>
        <p:txBody>
          <a:bodyPr/>
          <a:lstStyle/>
          <a:p>
            <a:fld id="{EDA2368B-AD6C-D545-8207-3844BA69B94F}" type="datetimeFigureOut">
              <a:rPr lang="en-US" smtClean="0"/>
              <a:t>2/13/19</a:t>
            </a:fld>
            <a:endParaRPr lang="en-US" dirty="0"/>
          </a:p>
        </p:txBody>
      </p:sp>
      <p:sp>
        <p:nvSpPr>
          <p:cNvPr id="5" name="Footer Placeholder 4">
            <a:extLst>
              <a:ext uri="{FF2B5EF4-FFF2-40B4-BE49-F238E27FC236}">
                <a16:creationId xmlns:a16="http://schemas.microsoft.com/office/drawing/2014/main" id="{D1FD527D-CDE5-2740-8692-2A37E6AAD3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613B6-9F0D-AB43-A920-00DA48AEA1E0}"/>
              </a:ext>
            </a:extLst>
          </p:cNvPr>
          <p:cNvSpPr>
            <a:spLocks noGrp="1"/>
          </p:cNvSpPr>
          <p:nvPr>
            <p:ph type="sldNum" sz="quarter" idx="12"/>
          </p:nvPr>
        </p:nvSpPr>
        <p:spPr/>
        <p:txBody>
          <a:bodyPr/>
          <a:lstStyle/>
          <a:p>
            <a:fld id="{47BAD0C7-ACDE-8B42-884C-A70B784043D4}" type="slidenum">
              <a:rPr lang="en-US" smtClean="0"/>
              <a:t>‹#›</a:t>
            </a:fld>
            <a:endParaRPr lang="en-US" dirty="0"/>
          </a:p>
        </p:txBody>
      </p:sp>
    </p:spTree>
    <p:extLst>
      <p:ext uri="{BB962C8B-B14F-4D97-AF65-F5344CB8AC3E}">
        <p14:creationId xmlns:p14="http://schemas.microsoft.com/office/powerpoint/2010/main" val="7196692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818ED0-D482-8443-B1A2-680998B5438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FDF282A-213F-184C-996D-A2BAFB17D41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29CE0A-CBBE-FD4A-862B-EE800536AC33}"/>
              </a:ext>
            </a:extLst>
          </p:cNvPr>
          <p:cNvSpPr>
            <a:spLocks noGrp="1"/>
          </p:cNvSpPr>
          <p:nvPr>
            <p:ph type="dt" sz="half" idx="10"/>
          </p:nvPr>
        </p:nvSpPr>
        <p:spPr/>
        <p:txBody>
          <a:bodyPr/>
          <a:lstStyle/>
          <a:p>
            <a:fld id="{EDA2368B-AD6C-D545-8207-3844BA69B94F}" type="datetimeFigureOut">
              <a:rPr lang="en-US" smtClean="0"/>
              <a:t>2/13/19</a:t>
            </a:fld>
            <a:endParaRPr lang="en-US" dirty="0"/>
          </a:p>
        </p:txBody>
      </p:sp>
      <p:sp>
        <p:nvSpPr>
          <p:cNvPr id="5" name="Footer Placeholder 4">
            <a:extLst>
              <a:ext uri="{FF2B5EF4-FFF2-40B4-BE49-F238E27FC236}">
                <a16:creationId xmlns:a16="http://schemas.microsoft.com/office/drawing/2014/main" id="{127DBF0D-AD35-3049-9D87-D1EB1F634BC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7DA7D98-ED48-3140-8616-5B958EE2210B}"/>
              </a:ext>
            </a:extLst>
          </p:cNvPr>
          <p:cNvSpPr>
            <a:spLocks noGrp="1"/>
          </p:cNvSpPr>
          <p:nvPr>
            <p:ph type="sldNum" sz="quarter" idx="12"/>
          </p:nvPr>
        </p:nvSpPr>
        <p:spPr/>
        <p:txBody>
          <a:bodyPr/>
          <a:lstStyle/>
          <a:p>
            <a:fld id="{47BAD0C7-ACDE-8B42-884C-A70B784043D4}" type="slidenum">
              <a:rPr lang="en-US" smtClean="0"/>
              <a:t>‹#›</a:t>
            </a:fld>
            <a:endParaRPr lang="en-US" dirty="0"/>
          </a:p>
        </p:txBody>
      </p:sp>
    </p:spTree>
    <p:extLst>
      <p:ext uri="{BB962C8B-B14F-4D97-AF65-F5344CB8AC3E}">
        <p14:creationId xmlns:p14="http://schemas.microsoft.com/office/powerpoint/2010/main" val="11057225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A1746E-EFB8-E14B-893E-3403EF7639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350F2BD-FEE9-8243-BCF9-62D043B4EE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D2C5C5-A6B5-2A45-8674-07AE77E69A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A2368B-AD6C-D545-8207-3844BA69B94F}" type="datetimeFigureOut">
              <a:rPr lang="en-US" smtClean="0"/>
              <a:t>2/13/19</a:t>
            </a:fld>
            <a:endParaRPr lang="en-US" dirty="0"/>
          </a:p>
        </p:txBody>
      </p:sp>
      <p:sp>
        <p:nvSpPr>
          <p:cNvPr id="5" name="Footer Placeholder 4">
            <a:extLst>
              <a:ext uri="{FF2B5EF4-FFF2-40B4-BE49-F238E27FC236}">
                <a16:creationId xmlns:a16="http://schemas.microsoft.com/office/drawing/2014/main" id="{FFC6940B-D1A8-3043-BD94-18FC8561AB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4992FF0-E8CE-624E-BC57-4AB493145A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BAD0C7-ACDE-8B42-884C-A70B784043D4}" type="slidenum">
              <a:rPr lang="en-US" smtClean="0"/>
              <a:t>‹#›</a:t>
            </a:fld>
            <a:endParaRPr lang="en-US" dirty="0"/>
          </a:p>
        </p:txBody>
      </p:sp>
    </p:spTree>
    <p:extLst>
      <p:ext uri="{BB962C8B-B14F-4D97-AF65-F5344CB8AC3E}">
        <p14:creationId xmlns:p14="http://schemas.microsoft.com/office/powerpoint/2010/main" val="12813217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77132-5770-6646-9D2D-D5A7DB693EB5}"/>
              </a:ext>
            </a:extLst>
          </p:cNvPr>
          <p:cNvSpPr>
            <a:spLocks noGrp="1"/>
          </p:cNvSpPr>
          <p:nvPr>
            <p:ph type="ctrTitle"/>
          </p:nvPr>
        </p:nvSpPr>
        <p:spPr>
          <a:xfrm>
            <a:off x="571500" y="443573"/>
            <a:ext cx="10096500" cy="2005714"/>
          </a:xfrm>
        </p:spPr>
        <p:txBody>
          <a:bodyPr>
            <a:normAutofit/>
          </a:bodyPr>
          <a:lstStyle/>
          <a:p>
            <a:r>
              <a:rPr lang="en-US" dirty="0"/>
              <a:t>The Tenderloin Combined heat and power(CHP) cooperative</a:t>
            </a:r>
          </a:p>
        </p:txBody>
      </p:sp>
      <p:sp>
        <p:nvSpPr>
          <p:cNvPr id="3" name="Subtitle 2">
            <a:extLst>
              <a:ext uri="{FF2B5EF4-FFF2-40B4-BE49-F238E27FC236}">
                <a16:creationId xmlns:a16="http://schemas.microsoft.com/office/drawing/2014/main" id="{36131E04-7F5C-C84B-A13D-A4FCBEDE5514}"/>
              </a:ext>
            </a:extLst>
          </p:cNvPr>
          <p:cNvSpPr>
            <a:spLocks noGrp="1"/>
          </p:cNvSpPr>
          <p:nvPr>
            <p:ph type="subTitle" idx="1"/>
          </p:nvPr>
        </p:nvSpPr>
        <p:spPr>
          <a:xfrm>
            <a:off x="1524000" y="2449287"/>
            <a:ext cx="9144000" cy="4196441"/>
          </a:xfrm>
        </p:spPr>
        <p:txBody>
          <a:bodyPr/>
          <a:lstStyle/>
          <a:p>
            <a:pPr algn="l"/>
            <a:r>
              <a:rPr lang="en-US" dirty="0"/>
              <a:t>(A)(1)Cooperative would most likely file a IRS form 990T form as it is owned by most of the nonprofits in the Tenderloin. The cooperative is important because it would have both a centralized power plant and highly decentralized features. Also its important to note some blocks in the Tenderloin are entirely made up of just two or three nonprofit landlords and social service providers. The under the street hot water system's would need to be designed to cover all the buildings on those blocks.</a:t>
            </a:r>
          </a:p>
          <a:p>
            <a:pPr algn="l"/>
            <a:r>
              <a:rPr lang="en-US" dirty="0"/>
              <a:t>(A)(2) the coop would be designed to be able to sell power to the grid in excess to the power consumed by the buildings in order to better amortize the costs and to provide a profit to the nonprofits in future.</a:t>
            </a:r>
          </a:p>
          <a:p>
            <a:pPr algn="l"/>
            <a:endParaRPr lang="en-US" dirty="0"/>
          </a:p>
        </p:txBody>
      </p:sp>
    </p:spTree>
    <p:extLst>
      <p:ext uri="{BB962C8B-B14F-4D97-AF65-F5344CB8AC3E}">
        <p14:creationId xmlns:p14="http://schemas.microsoft.com/office/powerpoint/2010/main" val="37921907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155AD-4FE3-894D-9902-9AD986D51F35}"/>
              </a:ext>
            </a:extLst>
          </p:cNvPr>
          <p:cNvSpPr>
            <a:spLocks noGrp="1"/>
          </p:cNvSpPr>
          <p:nvPr>
            <p:ph type="title"/>
          </p:nvPr>
        </p:nvSpPr>
        <p:spPr/>
        <p:txBody>
          <a:bodyPr/>
          <a:lstStyle/>
          <a:p>
            <a:r>
              <a:rPr lang="en-US" dirty="0"/>
              <a:t>We recommend the use of Natural Gas to run these systems</a:t>
            </a:r>
          </a:p>
        </p:txBody>
      </p:sp>
      <p:sp>
        <p:nvSpPr>
          <p:cNvPr id="3" name="Content Placeholder 2">
            <a:extLst>
              <a:ext uri="{FF2B5EF4-FFF2-40B4-BE49-F238E27FC236}">
                <a16:creationId xmlns:a16="http://schemas.microsoft.com/office/drawing/2014/main" id="{6C77FD0B-BD28-B64E-92BE-5EF406CF5B3F}"/>
              </a:ext>
            </a:extLst>
          </p:cNvPr>
          <p:cNvSpPr>
            <a:spLocks noGrp="1"/>
          </p:cNvSpPr>
          <p:nvPr>
            <p:ph idx="1"/>
          </p:nvPr>
        </p:nvSpPr>
        <p:spPr>
          <a:xfrm>
            <a:off x="838200" y="1825625"/>
            <a:ext cx="10515600" cy="4667250"/>
          </a:xfrm>
        </p:spPr>
        <p:txBody>
          <a:bodyPr>
            <a:normAutofit/>
          </a:bodyPr>
          <a:lstStyle/>
          <a:p>
            <a:r>
              <a:rPr lang="en-US" dirty="0"/>
              <a:t>(A)(3) We recommend the use of Natural Gas to run these systems because of logistic problems of solid biofuels in the confines of the Tenderloin however after the amortization of the system we could afford to purchase biomethane. NG in the city is the most deregulated do to its low emissions in confined spaces. </a:t>
            </a:r>
          </a:p>
          <a:p>
            <a:r>
              <a:rPr lang="en-US" dirty="0"/>
              <a:t>(A)(4) </a:t>
            </a:r>
            <a:r>
              <a:rPr lang="en-US" dirty="0">
                <a:effectLst/>
              </a:rPr>
              <a:t>This is a underground NG powered Heat and Power plant is operated by the consortium of Tenderloin property owners however power coops are always owned by the consumer!</a:t>
            </a:r>
          </a:p>
          <a:p>
            <a:r>
              <a:rPr lang="en-US" dirty="0">
                <a:effectLst/>
              </a:rPr>
              <a:t>If we are able to sell power on a vast scale no one in the tenderloin would owe a power bill, maybe we are hoping we would receive a large dividend</a:t>
            </a:r>
          </a:p>
          <a:p>
            <a:endParaRPr lang="en-US" dirty="0"/>
          </a:p>
        </p:txBody>
      </p:sp>
    </p:spTree>
    <p:extLst>
      <p:ext uri="{BB962C8B-B14F-4D97-AF65-F5344CB8AC3E}">
        <p14:creationId xmlns:p14="http://schemas.microsoft.com/office/powerpoint/2010/main" val="11610771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22694-391C-7F42-BBF0-8F68B92935E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31E2529-393D-2345-BB3F-CDC35548C21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5186130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TotalTime>
  <Words>286</Words>
  <Application>Microsoft Macintosh PowerPoint</Application>
  <PresentationFormat>Widescreen</PresentationFormat>
  <Paragraphs>7</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Calibri Light</vt:lpstr>
      <vt:lpstr>Office Theme</vt:lpstr>
      <vt:lpstr>The Tenderloin Combined heat and power(CHP) cooperative</vt:lpstr>
      <vt:lpstr>We recommend the use of Natural Gas to run these systems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Tenderloin Combined heat and power(CHP) cooperative</dc:title>
  <dc:creator>steven rappolee</dc:creator>
  <cp:lastModifiedBy>steven rappolee</cp:lastModifiedBy>
  <cp:revision>5</cp:revision>
  <dcterms:created xsi:type="dcterms:W3CDTF">2019-02-14T06:03:03Z</dcterms:created>
  <dcterms:modified xsi:type="dcterms:W3CDTF">2019-02-14T07:48:29Z</dcterms:modified>
</cp:coreProperties>
</file>