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87"/>
  </p:normalViewPr>
  <p:slideViewPr>
    <p:cSldViewPr>
      <p:cViewPr varScale="1">
        <p:scale>
          <a:sx n="105" d="100"/>
          <a:sy n="105" d="100"/>
        </p:scale>
        <p:origin x="1840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001A5-FE23-4A1D-93E7-8CF048838336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A8E22-2463-4461-BDBA-278D43CF55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15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** Mini-Me UCSF type campuses fueled by NIH and regenerative medicine</a:t>
            </a:r>
            <a:r>
              <a:rPr lang="en-US" baseline="0" dirty="0"/>
              <a:t> funds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A8E22-2463-4461-BDBA-278D43CF552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52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**The legislature and the citizen initiative process may require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A8E22-2463-4461-BDBA-278D43CF552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170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51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1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66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37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04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2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9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81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471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1681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448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8868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142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269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2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72E4F-7EDC-435D-8F6C-AF9002966454}" type="datetimeFigureOut">
              <a:rPr lang="en-US" smtClean="0"/>
              <a:t>1/4/19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6FAC92-3052-4961-9F08-6DBC56539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6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0" y="0"/>
            <a:ext cx="8991600" cy="25908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We are citizens for expanding the University of California system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0" y="2819400"/>
            <a:ext cx="9144000" cy="4038600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>
              <a:buFont typeface="Wingdings" pitchFamily="2" charset="2"/>
              <a:buChar char="Ø"/>
            </a:pPr>
            <a:r>
              <a:rPr lang="en-US" dirty="0"/>
              <a:t>We realize that building flagship university campuses with large under-graduate populations is an expansive and decades long process, instead we propose an alternative process.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/>
              <a:t>Instead build graduate health research campuses** along with university dedicated to promoting health worldwide through advanced biomedical research, graduate-level education in the life sciences and health professions. </a:t>
            </a:r>
            <a:r>
              <a:rPr lang="en-US" b="1" i="1" u="sng" dirty="0">
                <a:solidFill>
                  <a:srgbClr val="0070C0"/>
                </a:solidFill>
              </a:rPr>
              <a:t>These would resemble the University of California at San Francisco. 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/>
              <a:t>Each of these new campuses would be graduate level only with a student population </a:t>
            </a:r>
          </a:p>
          <a:p>
            <a:pPr algn="l"/>
            <a:r>
              <a:rPr lang="en-US" dirty="0"/>
              <a:t>of 5000 students. It would be the intention to fund these graduate campuses with NIH and regenerative medicine funds 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/>
              <a:t>Later over decades the embryo campuses could expand into undergraduate campuses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</p:spPr>
        <p:txBody>
          <a:bodyPr>
            <a:normAutofit/>
          </a:bodyPr>
          <a:lstStyle/>
          <a:p>
            <a:r>
              <a:rPr lang="en-US" dirty="0"/>
              <a:t>Mini-me UCSF campus as  embryos for future UC undergraduate campuses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8840"/>
            <a:ext cx="8229600" cy="47091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Maximizes federal NIH finding</a:t>
            </a:r>
          </a:p>
          <a:p>
            <a:r>
              <a:rPr lang="en-US" dirty="0"/>
              <a:t>Uses a new round of California institute for regenerative medicine funding to match 150 endowed graduate chairs at 5 mini-me UCSF like graduate campuses at 5 new locations, each campus to be built sequentially. This is a total of 750 endowed chairs over 15 to 20 years</a:t>
            </a:r>
          </a:p>
          <a:p>
            <a:r>
              <a:rPr lang="en-US" dirty="0"/>
              <a:t>The California institute for regenerative medicine funding is for 5 years per researcher and is intended to match the NIH funding</a:t>
            </a:r>
          </a:p>
          <a:p>
            <a:r>
              <a:rPr lang="en-US" dirty="0"/>
              <a:t>Each endowed chair must be of a researcher with a known track record of NIH grants</a:t>
            </a:r>
          </a:p>
          <a:p>
            <a:r>
              <a:rPr lang="en-US" dirty="0"/>
              <a:t>The first graduate level research campus shall be built near the coast in the north county's.</a:t>
            </a:r>
          </a:p>
          <a:p>
            <a:r>
              <a:rPr lang="en-US" dirty="0"/>
              <a:t>The second shall be at the UC property at the former Ft Ord military base, or somewhere on the central coast.</a:t>
            </a:r>
          </a:p>
          <a:p>
            <a:r>
              <a:rPr lang="en-US" dirty="0"/>
              <a:t>The third shall be in a county with an average elevation above 3000 feet in the sierra  Nevada mountain range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30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shall be built in the LA/orange/san Bernardino county area**</a:t>
            </a:r>
          </a:p>
          <a:p>
            <a:r>
              <a:rPr lang="en-US" dirty="0"/>
              <a:t>The 5</a:t>
            </a:r>
            <a:r>
              <a:rPr lang="en-US" baseline="30000" dirty="0"/>
              <a:t>th</a:t>
            </a:r>
            <a:r>
              <a:rPr lang="en-US" dirty="0"/>
              <a:t> and last built shall be in a southern San Joaquin valley county that also has some high elevation terrain in the sierra Nevada's ( Bakersfield)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8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California's poverty counties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north county's have a high poverty rate so a UCE or UCA might make since</a:t>
            </a:r>
          </a:p>
          <a:p>
            <a:r>
              <a:rPr lang="en-US" dirty="0"/>
              <a:t>University of California at Eureka or Arcata brings jobs and federal research funds here</a:t>
            </a:r>
          </a:p>
          <a:p>
            <a:r>
              <a:rPr lang="en-US" dirty="0"/>
              <a:t>UCS would be the university of California at seaside or named after some other town that the former Fort Ord resides in the city limits</a:t>
            </a:r>
          </a:p>
          <a:p>
            <a:r>
              <a:rPr lang="en-US" dirty="0"/>
              <a:t>UC has researched campuses in the LA area and imperial county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2033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gPOOCkekeiSGebvo6U4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G2HJk7VaxXCxwg7gp6iI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hz6QR8WvoHNM8M6S07o3K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487</TotalTime>
  <Words>420</Words>
  <Application>Microsoft Macintosh PowerPoint</Application>
  <PresentationFormat>On-screen Show (4:3)</PresentationFormat>
  <Paragraphs>26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Wingdings 3</vt:lpstr>
      <vt:lpstr>Facet</vt:lpstr>
      <vt:lpstr>We are citizens for expanding the University of California system  </vt:lpstr>
      <vt:lpstr>Mini-me UCSF campus as  embryos for future UC undergraduate campuses </vt:lpstr>
      <vt:lpstr>PowerPoint Presentation</vt:lpstr>
      <vt:lpstr>California's poverty counties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are citizens for expanding the University of California system</dc:title>
  <dc:creator>rappolee</dc:creator>
  <cp:lastModifiedBy>steven rappolee</cp:lastModifiedBy>
  <cp:revision>14</cp:revision>
  <dcterms:created xsi:type="dcterms:W3CDTF">2011-05-09T17:13:59Z</dcterms:created>
  <dcterms:modified xsi:type="dcterms:W3CDTF">2019-01-04T20:27:25Z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1TurD02mAYpFPEYQpYQ7cUSQeT1UhzEa5XgOnCoXONfU</vt:lpwstr>
  </property>
  <property fmtid="{D5CDD505-2E9C-101B-9397-08002B2CF9AE}" pid="4" name="Google.Documents.RevisionId">
    <vt:lpwstr>12593969175251269011</vt:lpwstr>
  </property>
  <property fmtid="{D5CDD505-2E9C-101B-9397-08002B2CF9AE}" pid="5" name="Google.Documents.PreviousRevisionId">
    <vt:lpwstr>16498009647931484285</vt:lpwstr>
  </property>
  <property fmtid="{D5CDD505-2E9C-101B-9397-08002B2CF9AE}" pid="6" name="Google.Documents.PluginVersion">
    <vt:lpwstr>2.0.2026.3768</vt:lpwstr>
  </property>
  <property fmtid="{D5CDD505-2E9C-101B-9397-08002B2CF9AE}" pid="7" name="Google.Documents.MergeIncapabilityFlags">
    <vt:i4>0</vt:i4>
  </property>
</Properties>
</file>