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tags/tag86.xml" ContentType="application/vnd.openxmlformats-officedocument.presentationml.tags+xml"/>
  <Override PartName="/ppt/tags/tag88.xml" ContentType="application/vnd.openxmlformats-officedocument.presentationml.tag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tags/tag84.xml" ContentType="application/vnd.openxmlformats-officedocument.presentationml.tags+xml"/>
  <Override PartName="/docProps/app.xml" ContentType="application/vnd.openxmlformats-officedocument.extended-properties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9" r:id="rId2"/>
    <p:sldId id="256" r:id="rId3"/>
    <p:sldId id="258" r:id="rId4"/>
    <p:sldId id="260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7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289E3-5DDA-423D-AF7F-E0F7C4D7B9E0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D0FF1-4035-4CDC-8BDE-02CAE1FF90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D0FF1-4035-4CDC-8BDE-02CAE1FF901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D0FF1-4035-4CDC-8BDE-02CAE1FF901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D0FF1-4035-4CDC-8BDE-02CAE1FF901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D0FF1-4035-4CDC-8BDE-02CAE1FF901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D0FF1-4035-4CDC-8BDE-02CAE1FF901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F5120D28-6FF7-480A-AD84-6D631C101B7B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45DBD66-7998-4412-AC43-6B908FF34111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4C76EC39-0C11-4AF8-A778-8075C02C04EF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0085677C-494A-4AA9-A4BD-9B3E29517DF2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3"/>
            </p:custDataLst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3A5CBA2A-DECB-460E-93AF-616630EDBB35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A0870579-97F5-48B2-BD79-D0F99FFF543E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4E0F7F2-DD27-40EB-86DB-2ADC632C8BE6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664B6E74-43B4-4DE7-A18C-23FD24BBCABD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F3CBFEF0-815D-49F7-842D-29A98C605B03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CEF97B6E-5E30-41E3-9C57-153A6848AF3D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4EF11A21-B475-474C-BE1E-B058EAEB3B57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52B1429-0E67-4E73-8CAC-F90FB4FC138F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(C) Rappolee 2009/2011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5A3816D-A0EB-475E-88A9-609A3162CE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6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72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7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8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13" Type="http://schemas.openxmlformats.org/officeDocument/2006/relationships/hyperlink" Target="http://www.porthuron.org/pdfs/Downtown_Parking_Lots.pdf" TargetMode="External"/><Relationship Id="rId3" Type="http://schemas.openxmlformats.org/officeDocument/2006/relationships/tags" Target="../tags/tag90.xml"/><Relationship Id="rId7" Type="http://schemas.openxmlformats.org/officeDocument/2006/relationships/slideLayout" Target="../slideLayouts/slideLayout2.xml"/><Relationship Id="rId12" Type="http://schemas.openxmlformats.org/officeDocument/2006/relationships/hyperlink" Target="http://www.sc4.edu/documents/maps/SC4parkingmaps.pdf" TargetMode="Externa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hyperlink" Target="http://www.sc4.edu/documents/maps/SC4%20campus%20color.pdf" TargetMode="External"/><Relationship Id="rId5" Type="http://schemas.openxmlformats.org/officeDocument/2006/relationships/tags" Target="../tags/tag92.xml"/><Relationship Id="rId10" Type="http://schemas.openxmlformats.org/officeDocument/2006/relationships/hyperlink" Target="http://sc4geography.net/geothermal/" TargetMode="External"/><Relationship Id="rId4" Type="http://schemas.openxmlformats.org/officeDocument/2006/relationships/tags" Target="../tags/tag91.xml"/><Relationship Id="rId9" Type="http://schemas.openxmlformats.org/officeDocument/2006/relationships/hyperlink" Target="http://www.mcquay.com/mcquaybiz/literature/lit_systems/AppGuide/AG_31-008_Geothermal_021607b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en-US" dirty="0" smtClean="0"/>
              <a:t>Terrestrial and Cislunar exploration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Terrestrial and Cislunar exploration technologies, </a:t>
            </a:r>
          </a:p>
          <a:p>
            <a:pPr algn="ctr">
              <a:buNone/>
            </a:pPr>
            <a:r>
              <a:rPr lang="en-US" dirty="0" smtClean="0"/>
              <a:t>a veteran owned concern</a:t>
            </a:r>
          </a:p>
          <a:p>
            <a:pPr algn="ctr">
              <a:buNone/>
            </a:pPr>
            <a:r>
              <a:rPr lang="en-US" dirty="0" smtClean="0"/>
              <a:t>DUNS # 967877254 </a:t>
            </a:r>
          </a:p>
          <a:p>
            <a:pPr algn="ctr">
              <a:buNone/>
            </a:pPr>
            <a:r>
              <a:rPr lang="en-US" dirty="0" smtClean="0"/>
              <a:t>Steven Rappolee</a:t>
            </a:r>
          </a:p>
          <a:p>
            <a:pPr algn="ctr">
              <a:buNone/>
            </a:pPr>
            <a:r>
              <a:rPr lang="en-US" dirty="0" smtClean="0"/>
              <a:t>810-956-7398</a:t>
            </a:r>
          </a:p>
          <a:p>
            <a:pPr algn="ctr">
              <a:buNone/>
            </a:pPr>
            <a:r>
              <a:rPr lang="en-US" dirty="0" smtClean="0"/>
              <a:t>3501 North River RD, Apt 204H</a:t>
            </a:r>
          </a:p>
          <a:p>
            <a:pPr algn="ctr">
              <a:buNone/>
            </a:pPr>
            <a:r>
              <a:rPr lang="en-US" dirty="0" smtClean="0"/>
              <a:t>Ft Gratiot, MI 48059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AC56068-FD7B-4AD4-9EFE-4DDBCFB5CEF2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0" y="0"/>
            <a:ext cx="9144000" cy="2362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District ground sourced geothermal systems under city streets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0" y="2514600"/>
            <a:ext cx="9144000" cy="4343400"/>
          </a:xfrm>
        </p:spPr>
        <p:txBody>
          <a:bodyPr/>
          <a:lstStyle/>
          <a:p>
            <a:pPr algn="l">
              <a:buFont typeface="Wingdings" pitchFamily="2" charset="2"/>
              <a:buChar char="Ø"/>
            </a:pPr>
            <a:r>
              <a:rPr lang="en-US" dirty="0" smtClean="0"/>
              <a:t>Places ground sourced geothermal coil fields under the vast acreage that is city and town streets and driveways.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Preserves homeowners trees and green spaces from disturbance.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Preserves parking spaces for apartment and retail development.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Generates a local property tax revenue base that now is exported to the community that hosts the power generating facility</a:t>
            </a:r>
          </a:p>
          <a:p>
            <a:pPr algn="l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466F548E-E70F-4BAB-BEA2-99C22C527E2E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Employs thousands in placement of coil fields.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Brings to local communities federal tax rebates on green energy.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Brings to local communities new street surfaces and places existing utilities under ground.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BEA670C7-6D9F-4C54-8315-BAAAF233976E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Technology needs from DOE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762000"/>
            <a:ext cx="9144000" cy="6096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to run a smart meter, based on a liquid BTU equivalent and some sort of point of sale system to individual customers and buildings.</a:t>
            </a:r>
          </a:p>
          <a:p>
            <a:r>
              <a:rPr lang="en-US" dirty="0" smtClean="0"/>
              <a:t>Under the city streets there may be two or more coil fields and at street intersections we need a valve  system that connects many coil fields together and can be slaved together to serve one customer and/or building or many customers and/or buildings. The software program must be able to control this valve system from multiple coil fields and multiple customers.</a:t>
            </a:r>
          </a:p>
          <a:p>
            <a:r>
              <a:rPr lang="en-US" dirty="0" smtClean="0"/>
              <a:t>The software must be able to communicate with individual building monitoring systems.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E3BDE15C-4368-4AB2-BC25-B56449354145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 smtClean="0">
                <a:hlinkClick r:id="rId9"/>
              </a:rPr>
              <a:t>http://www.mcquay.com/mcquaybiz/literature/lit_systems/AppGuide/AG_31-008_Geothermal_021607b.pdf</a:t>
            </a:r>
            <a:endParaRPr lang="en-US" dirty="0" smtClean="0"/>
          </a:p>
          <a:p>
            <a:r>
              <a:rPr lang="en-US" dirty="0" smtClean="0">
                <a:hlinkClick r:id="rId10"/>
              </a:rPr>
              <a:t>http://sc4geography.net/geothermal/</a:t>
            </a:r>
            <a:endParaRPr lang="en-US" dirty="0" smtClean="0"/>
          </a:p>
          <a:p>
            <a:r>
              <a:rPr lang="en-US" dirty="0" smtClean="0">
                <a:hlinkClick r:id="rId11"/>
              </a:rPr>
              <a:t>http://www.sc4.edu/documents/maps/SC4%20campus%20color.pdf</a:t>
            </a:r>
            <a:endParaRPr lang="en-US" dirty="0" smtClean="0"/>
          </a:p>
          <a:p>
            <a:r>
              <a:rPr lang="en-US" dirty="0" smtClean="0">
                <a:hlinkClick r:id="rId12"/>
              </a:rPr>
              <a:t>http://www.sc4.edu/documents/maps/SC4parkingmaps.pdf</a:t>
            </a:r>
            <a:endParaRPr lang="en-US" dirty="0" smtClean="0"/>
          </a:p>
          <a:p>
            <a:r>
              <a:rPr lang="en-US" dirty="0" smtClean="0">
                <a:hlinkClick r:id="rId13"/>
              </a:rPr>
              <a:t>http://www.porthuron.org/pdfs/Downtown_Parking_Lots.pdf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E7ED75D-5EE2-442F-9394-CAD98AEC7D1D}" type="datetime1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qmfjoPM8hTrNWvVi1JvI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aaj6C0WC1wXuxQ5A8BW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BjAreceV4rYQR494J97l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hZ1nsV8n6puLyQJFoOIH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YDGLWwosOJsb2BqQKiMGk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m5wil4LjCytc0nHGZCZE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jnO7fx3qVfKpgAfDbjGv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HQB293i9HGYCM8tdPdgc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rB67rlrFX5DpFYwcoZ7Ly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qEN6aXuseUgtoZV1CXI2I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ZnsvHCPg5RFmbsjlbuau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8czwhmna3wmwEqDEfRDYP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O2OsIgLdRd2gegWbltSVN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0ENSIxfjRSTJoxHOE7oP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uocmI4va5TBE2aFQyeYym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nvSptxPLwYuRapGlObNHM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7Jux8NyaQ6Mj1GujAYljn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9a0f9cpNKEnnn8UWo1cm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4QoZRvAPmtCuzkwTEmK3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WEjlpEzk70vL5aRalUdVi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KTzzpvmQB43XTKGv6Wg1m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ZOem2t0QPqO2TpMPf3Xgp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H8g6uPNhFgy8TKl2tTQK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8RQgJgHc45cy656VZa2y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uKv2tcz4pEc50ogd6xAs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WlDfVyTGIGRAn6KHMuC0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m15IFM3vYil1Naoeh1aJ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dp09tpK5PbLpZBacT7CcH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liAiydBPWAQOFIvjELSt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foaM34837KOEaERT6bSem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O9NvuoOYqO555Tpwv8tLP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1au3Dpxz0fNqA1ZyzJf8j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y4zXtAGKKAZX7D0rKoqQO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iFjnwXyJvGx2BpuGWWTgu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qCUmx8ZRHsbHMTD63Ib1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q51AW4ruXym6eHtapqKEY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QUDA2QSb4s77bPkXbVpdv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lGFWCTiLhqkle7Wm1BBLt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Z6vEQseOeLzdyXV5dZSib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NPAd0PTOCJ8rHyrY3Qws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M0yZrWoBTaHijF3CrpVq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47gmEfW1LJte3AF1nXq0P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ofLVqo7xMpWVrI4h8FRo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P4CsXq1X08Z6nS7SjvCEb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O6FeijFhlYzKza8stY6AM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XO3QXoP9fKN7fwNI7IhIM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xCjXJR2EyBUx9QaslhrcI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XrUCFKQni3uVgrx0EY6Ac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dInWyEm0hAiJER27bhNai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3dAJVlCt58CLecfJcc0iM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CwMFXxMPM1TlE9mPJ1nNu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7SDQRs5B9049B3Wgo4Hg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SSx6mnsZUZospU16GkJb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guyiTsCj6eOwZLjL5I8a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K8D2fhonwaI0B2y4u0nBT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DSUfNVe12HNbJpEQdkUIH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OZagc1e8NtcAvL7Zut8u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cqi9pDM2GatZ4U5xIcNTU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Y9UTJdQrAcwMMKX3CBlKM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7vHcUWLVHe7Tr9fvTybfz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ti7kzEAcx9wV2ocwjUGEv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ETiOO6HNzxsQ2o4zn6lu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mv6QjmfhzVKbDe2LQtvKz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BWGf2SGacg2W5v1BcVks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k5OYujiOF9HWEwvfppKaH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1IgbrVlXhdV9QEYuN6JJi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FibDLkXL3yqf46HiRmsH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1uGQgVBErXMf3X0Oa10w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AASMuemhAUbhGXU319p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XlPnw4agL8GQZ03eP7mph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VlTAqLoQGFV2fpy1eRWIP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7AKnZSFo4fLlutCfTyDsb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tO3Kh3crHllEK5gn87p4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lSGjQfYYmJfg6LP2cbaP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PCVRDFT2Z2Lhtb3YcWtIY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x6QLQwCfRZWom2UuvUvJZB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ptZvy5UeUQiM23nZBi4kK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vOhEYeYdmaAedrS87N7K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ZG80AdlaDDQdYaeU7FgHu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cNPV7tbhcZ3APAvYELRc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nZtHTcGrurqRukaE5RZm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haKNthp2yXVmfP9hzmaOJ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9okDp81uPhBfqQspzYALv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9Y6aNZF0c9wwQ4ngNxq0B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feUkcGh0MFlwemwel2OO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JTZn2jb2kv00IRgsNZIcn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bjP1JzcnbM3Ov1kODYPKk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V5qOvQjk2jRJogGfWrXl2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tdqPnqJt6qV7eiQ3MvbiB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hUU5pZYn5mC37wW9ufFA9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veDEYSeO6S4THFx1zBQWj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WUme7ZmKmDvlNBn5Aj9n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KCjFgCodTnwhhIiJKfslv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1731</TotalTime>
  <Words>294</Words>
  <Application>Microsoft Office PowerPoint</Application>
  <PresentationFormat>On-screen Show (4:3)</PresentationFormat>
  <Paragraphs>46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Apex</vt:lpstr>
      <vt:lpstr>Terrestrial and Cislunar exploration technologies</vt:lpstr>
      <vt:lpstr>District ground sourced geothermal systems under city streets</vt:lpstr>
      <vt:lpstr>Slide 3</vt:lpstr>
      <vt:lpstr>Technology needs from DOE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rappolee</dc:creator>
  <cp:lastModifiedBy>Rappolee</cp:lastModifiedBy>
  <cp:revision>264</cp:revision>
  <dcterms:created xsi:type="dcterms:W3CDTF">2011-12-02T18:36:29Z</dcterms:created>
  <dcterms:modified xsi:type="dcterms:W3CDTF">2012-03-16T03:00:23Z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1Q0cidaMsYDxRyimrBFlf076yowmOmz6KilGgW9bqUIk</vt:lpwstr>
  </property>
  <property fmtid="{D5CDD505-2E9C-101B-9397-08002B2CF9AE}" pid="4" name="Google.Documents.RevisionId">
    <vt:lpwstr>00887157396072494391</vt:lpwstr>
  </property>
  <property fmtid="{D5CDD505-2E9C-101B-9397-08002B2CF9AE}" pid="5" name="Google.Documents.PreviousRevisionId">
    <vt:lpwstr>01546749790490479457</vt:lpwstr>
  </property>
  <property fmtid="{D5CDD505-2E9C-101B-9397-08002B2CF9AE}" pid="6" name="Google.Documents.PluginVersion">
    <vt:lpwstr>2.0.2424.7283</vt:lpwstr>
  </property>
  <property fmtid="{D5CDD505-2E9C-101B-9397-08002B2CF9AE}" pid="7" name="Google.Documents.MergeIncapabilityFlags">
    <vt:i4>0</vt:i4>
  </property>
</Properties>
</file>