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8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6627" y="197709"/>
            <a:ext cx="8767376" cy="3546388"/>
          </a:xfrm>
        </p:spPr>
        <p:txBody>
          <a:bodyPr/>
          <a:lstStyle/>
          <a:p>
            <a:r>
              <a:rPr lang="en-US" dirty="0" smtClean="0"/>
              <a:t>Ben and jerry's asteroid ice cream naming contest and fund raiser and education plan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838" y="4050833"/>
            <a:ext cx="8656165" cy="2658886"/>
          </a:xfrm>
        </p:spPr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 a asteroid name and flavor to ben and jerry's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asteroid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HED </a:t>
            </a:r>
            <a:r>
              <a:rPr lang="en-US" dirty="0" smtClean="0"/>
              <a:t>meteorites</a:t>
            </a:r>
          </a:p>
          <a:p>
            <a:r>
              <a:rPr lang="en-US" dirty="0"/>
              <a:t>Iron </a:t>
            </a:r>
            <a:r>
              <a:rPr lang="en-US" dirty="0" smtClean="0"/>
              <a:t>meteorites</a:t>
            </a:r>
          </a:p>
          <a:p>
            <a:r>
              <a:rPr lang="en-US" dirty="0" smtClean="0"/>
              <a:t>Pallasite</a:t>
            </a:r>
          </a:p>
          <a:p>
            <a:r>
              <a:rPr lang="en-US" dirty="0"/>
              <a:t>Martian meteorites (</a:t>
            </a:r>
            <a:r>
              <a:rPr lang="en-US" dirty="0" smtClean="0"/>
              <a:t>Chassigny)</a:t>
            </a:r>
          </a:p>
          <a:p>
            <a:r>
              <a:rPr lang="en-US" dirty="0"/>
              <a:t>Elephant Moraine </a:t>
            </a:r>
            <a:r>
              <a:rPr lang="en-US" dirty="0" smtClean="0"/>
              <a:t>79001</a:t>
            </a:r>
          </a:p>
          <a:p>
            <a:r>
              <a:rPr lang="en-US" dirty="0"/>
              <a:t>Shergotty meteorite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Ice cream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8365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Real bean vanilla ice cream(with little dark specks)</a:t>
            </a:r>
          </a:p>
          <a:p>
            <a:r>
              <a:rPr lang="en-US" dirty="0" smtClean="0"/>
              <a:t>Chocolate ice cream</a:t>
            </a:r>
          </a:p>
          <a:p>
            <a:r>
              <a:rPr lang="en-US" dirty="0" smtClean="0"/>
              <a:t>Chocolate ice cream with marshmallow( a conglomerate!)</a:t>
            </a:r>
          </a:p>
          <a:p>
            <a:r>
              <a:rPr lang="en-US" dirty="0" smtClean="0"/>
              <a:t>Strawberry ice cream with Gumby bacteria inclusions                     (the undiscovered asteroid)</a:t>
            </a:r>
          </a:p>
          <a:p>
            <a:r>
              <a:rPr lang="en-US" dirty="0" smtClean="0"/>
              <a:t>Strawberry ice cream with marshmallow inclusions of different colors</a:t>
            </a:r>
          </a:p>
          <a:p>
            <a:r>
              <a:rPr lang="en-US" dirty="0" smtClean="0"/>
              <a:t>blackberry ice cream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40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Carbonaceous </a:t>
            </a:r>
            <a:r>
              <a:rPr lang="en-US" dirty="0" smtClean="0"/>
              <a:t>chondrite</a:t>
            </a:r>
          </a:p>
          <a:p>
            <a:r>
              <a:rPr lang="en-US" dirty="0" smtClean="0"/>
              <a:t>Silicate Chondrite</a:t>
            </a:r>
          </a:p>
          <a:p>
            <a:r>
              <a:rPr lang="en-US" dirty="0" smtClean="0"/>
              <a:t>Comet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Chocolate ice cream with licorice inclusions(eeck!)</a:t>
            </a:r>
          </a:p>
          <a:p>
            <a:r>
              <a:rPr lang="en-US" dirty="0" smtClean="0"/>
              <a:t>Vanilla ice cream with chocolate chips</a:t>
            </a:r>
          </a:p>
          <a:p>
            <a:r>
              <a:rPr lang="en-US" dirty="0" smtClean="0"/>
              <a:t>An ice with small specks of vanilla or chocolate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8599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</TotalTime>
  <Words>114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Ben and jerry's asteroid ice cream naming contest and fund raiser and education plan </vt:lpstr>
      <vt:lpstr>Suggest a asteroid name and flavor to ben and jerry's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 and jerry's asteroid ice cream naming contest and fund raiser and education plan</dc:title>
  <dc:creator>steven rappolee</dc:creator>
  <cp:lastModifiedBy>steven rappolee</cp:lastModifiedBy>
  <cp:revision>5</cp:revision>
  <dcterms:created xsi:type="dcterms:W3CDTF">2014-08-18T17:36:18Z</dcterms:created>
  <dcterms:modified xsi:type="dcterms:W3CDTF">2014-08-18T19:10:58Z</dcterms:modified>
</cp:coreProperties>
</file>