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0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0B092-8F8D-47BC-A2D1-843FD683FE6C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4150-6FDA-4306-B8EA-DE6BD73D26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4150-6FDA-4306-B8EA-DE6BD73D261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4150-6FDA-4306-B8EA-DE6BD73D261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 C2H4 ( Methane) boil off could cool L </a:t>
            </a:r>
            <a:r>
              <a:rPr lang="en-US" dirty="0" err="1" smtClean="0"/>
              <a:t>Xe</a:t>
            </a:r>
            <a:r>
              <a:rPr lang="en-US" dirty="0" smtClean="0"/>
              <a:t> for the NEXT engines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4150-6FDA-4306-B8EA-DE6BD73D261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4150-6FDA-4306-B8EA-DE6BD73D261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46A1-F1AB-4053-8CF6-508441B4D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91CE-6173-49FC-807D-25D1D7411A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46A1-F1AB-4053-8CF6-508441B4D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91CE-6173-49FC-807D-25D1D7411A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46A1-F1AB-4053-8CF6-508441B4D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9F491CE-6173-49FC-807D-25D1D7411A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46A1-F1AB-4053-8CF6-508441B4D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91CE-6173-49FC-807D-25D1D7411A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46A1-F1AB-4053-8CF6-508441B4D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91CE-6173-49FC-807D-25D1D7411A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46A1-F1AB-4053-8CF6-508441B4D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91CE-6173-49FC-807D-25D1D7411A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46A1-F1AB-4053-8CF6-508441B4D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91CE-6173-49FC-807D-25D1D7411A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46A1-F1AB-4053-8CF6-508441B4D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91CE-6173-49FC-807D-25D1D7411A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46A1-F1AB-4053-8CF6-508441B4D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91CE-6173-49FC-807D-25D1D7411A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46A1-F1AB-4053-8CF6-508441B4D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91CE-6173-49FC-807D-25D1D7411A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146A1-F1AB-4053-8CF6-508441B4D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91CE-6173-49FC-807D-25D1D7411A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53146A1-F1AB-4053-8CF6-508441B4D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9F491CE-6173-49FC-807D-25D1D7411A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590800"/>
          </a:xfrm>
        </p:spPr>
        <p:txBody>
          <a:bodyPr/>
          <a:lstStyle/>
          <a:p>
            <a:r>
              <a:rPr lang="en-US" dirty="0" smtClean="0"/>
              <a:t>Uranus Dragon probe and orbiter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667000"/>
            <a:ext cx="9144000" cy="4191000"/>
          </a:xfrm>
        </p:spPr>
        <p:txBody>
          <a:bodyPr/>
          <a:lstStyle/>
          <a:p>
            <a:pPr algn="l">
              <a:buFont typeface="Wingdings" pitchFamily="2" charset="2"/>
              <a:buChar char="Ø"/>
            </a:pPr>
            <a:r>
              <a:rPr lang="en-US" dirty="0" smtClean="0"/>
              <a:t>Two dragon capsules and one trunk travel to Uranus; one dragon docks with and removes the other from falcon heavy third stage after </a:t>
            </a:r>
            <a:r>
              <a:rPr lang="en-US" dirty="0" err="1" smtClean="0"/>
              <a:t>TUI</a:t>
            </a:r>
            <a:r>
              <a:rPr lang="en-US" dirty="0" smtClean="0"/>
              <a:t>( Apollo).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One dragon is the atmospheric probe and is released from the Dragon/trunk stack before </a:t>
            </a:r>
            <a:r>
              <a:rPr lang="en-US" dirty="0" err="1" smtClean="0"/>
              <a:t>UOI</a:t>
            </a:r>
            <a:r>
              <a:rPr lang="en-US" dirty="0" smtClean="0"/>
              <a:t>. Dragon probe is unique in that it has a TPS. It may be able to deploy multiple balloon probes.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Second Dragon relays data from probe and inters Uranus orbit.    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needs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0" y="2362200"/>
            <a:ext cx="4497388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During planetary flybys deploy atmosphere probes to multiple planetary targets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Inside the dragon is a rotary probe dispenser, or the probes are externally attached </a:t>
            </a:r>
            <a:r>
              <a:rPr lang="en-US" smtClean="0"/>
              <a:t>or both!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498975" cy="44958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Uranus dragon orbiter needs small fission reactor.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Long lived avionics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Dragon atmosphere probe needs shallow aerocapture followed by a second ED, during aerocapture maneuver Dragon probe sheds one or more probes with ablation shields. During second entry probes use dragons ablation shields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Uranus Dragon verses Decadal survey Uranus probe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Decadal survey orbiter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914401"/>
            <a:ext cx="4498975" cy="838199"/>
          </a:xfrm>
        </p:spPr>
        <p:txBody>
          <a:bodyPr/>
          <a:lstStyle/>
          <a:p>
            <a:r>
              <a:rPr lang="en-US" dirty="0" smtClean="0"/>
              <a:t>Dragon  orbiter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0" y="2362200"/>
            <a:ext cx="4497388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Capture delta V 1660 M/S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Very challenging with aerocapture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7.5kbps downlink with 2.5 M dish duo to power constraints from </a:t>
            </a:r>
            <a:r>
              <a:rPr lang="en-US" dirty="0" err="1" smtClean="0"/>
              <a:t>ASRG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2 NEXT engines 20 KW power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71600"/>
            <a:ext cx="4498975" cy="54864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Same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Dragon has a TPS; however we would need to jettison the trunk.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trunk has the deep space avionics and communications gear in our designs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We use small fission reactor to enable greater power transmitter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5 NEXT engines powered by small fission reactor, requires extended Dragon trunk +  </a:t>
            </a:r>
            <a:r>
              <a:rPr lang="en-US" dirty="0" err="1" smtClean="0"/>
              <a:t>NTO</a:t>
            </a:r>
            <a:r>
              <a:rPr lang="en-US" dirty="0" smtClean="0"/>
              <a:t>/</a:t>
            </a:r>
            <a:r>
              <a:rPr lang="en-US" dirty="0" err="1" smtClean="0"/>
              <a:t>MMH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Uranus Dragon atmosphere probe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1"/>
            <a:ext cx="4040188" cy="762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219201"/>
            <a:ext cx="4041775" cy="762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Kamikaze  Uranus dragon!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0" y="1981200"/>
            <a:ext cx="4497388" cy="4876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Has  4 externally mounted entry probes; these are deployed over a period of time as the Dragon makes a shallow atmospheric entry.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130 kg each =  540 kg externally mounted on Dragon 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4 balloon probes internal in the dragon, deployed with Draco's firing and at subsonic speeds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498975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Uranus Dragon probe end of mission; after deploying external and internal probes dragon has its own atmosphere probe and a “wolf trap” or on board microscope to sample atmosphere water  droplets </a:t>
            </a:r>
            <a:r>
              <a:rPr lang="en-US" smtClean="0"/>
              <a:t>for life!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1976</TotalTime>
  <Words>363</Words>
  <Application>Microsoft Office PowerPoint</Application>
  <PresentationFormat>On-screen Show (4:3)</PresentationFormat>
  <Paragraphs>33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Apex</vt:lpstr>
      <vt:lpstr>Uranus Dragon probe and orbiter</vt:lpstr>
      <vt:lpstr>Slide 2</vt:lpstr>
      <vt:lpstr>Uranus Dragon verses Decadal survey Uranus probe</vt:lpstr>
      <vt:lpstr>Uranus Dragon atmosphere probe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Uranus Dragon probe and orbiter</dc:title>
  <dc:creator>Rappolee</dc:creator>
  <cp:lastModifiedBy>Rappolee</cp:lastModifiedBy>
  <cp:revision>389</cp:revision>
  <dcterms:created xsi:type="dcterms:W3CDTF">2012-12-09T18:35:56Z</dcterms:created>
  <dcterms:modified xsi:type="dcterms:W3CDTF">2012-12-17T03:10:03Z</dcterms:modified>
</cp:coreProperties>
</file>