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C5C18-ABED-48EE-AA79-44336E12E789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E0939-3EF4-4D10-B6D9-4B7A5550DA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the Dragon Pressure vessel with stand 5 bar? 7 worlds X two Dragons each is 14</a:t>
            </a:r>
            <a:r>
              <a:rPr lang="en-US" baseline="0" dirty="0" smtClean="0"/>
              <a:t> dragons;7 orbiters &amp; 7 atmosphere probes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** the idea we have is that the SLS SSME or the Delta Heavy 68-A on the core stage would be left unmodified and would never have more then say 15% LGN cross fed into the LH2.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E0939-3EF4-4D10-B6D9-4B7A5550DA7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935A5C-88AF-4643-82AB-8DC50F9A7023}" type="datetimeFigureOut">
              <a:rPr lang="en-US" smtClean="0"/>
              <a:pPr/>
              <a:t>12/15/2012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3B85A43-A0BA-4203-BFB7-B3E2923018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mariner mark-III Dragon series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9144000" cy="5181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Common two Dragon capsule stacks one as atmosphere probe carrier and balloon deplorer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This  design should have common  balloon deployment mechanisms, gondola housing, balloon, communications gear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Jupiter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Saturn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Titan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Uranus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Neptune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Venus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7 mariner mark-III Dragon atmosphere probes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43000"/>
            <a:ext cx="4648200" cy="1142999"/>
          </a:xfrm>
        </p:spPr>
        <p:txBody>
          <a:bodyPr>
            <a:normAutofit/>
          </a:bodyPr>
          <a:lstStyle/>
          <a:p>
            <a:r>
              <a:rPr lang="en-US" dirty="0" smtClean="0"/>
              <a:t>Each Dragon deploys multiple balloon probes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066800"/>
            <a:ext cx="4041775" cy="1219199"/>
          </a:xfrm>
        </p:spPr>
        <p:txBody>
          <a:bodyPr/>
          <a:lstStyle/>
          <a:p>
            <a:r>
              <a:rPr lang="en-US" b="1" dirty="0" smtClean="0"/>
              <a:t>Ice Giants Decadal </a:t>
            </a:r>
            <a:r>
              <a:rPr lang="en-US" b="1" dirty="0" smtClean="0"/>
              <a:t>Study posits Probe costs at $310 million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Balloon buoyancy can be controlled so that multiple balloon probes can be deployed in a single spacecraft; balloon probes at different altitudes should rapidly disperse.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Dragon probe can have external deployable payloads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We would argue that a Dragon atmosphere probe could deploy multiple probes at each gas and ice giant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7 dragons X 4 probes each is 28 mass manufactured probe housings and ablation shields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7 orbital Dragons means 6 small fission reactors( Yellow Dragon does not need one!) This provides an opportunity to mass produce space based small fission reactors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probe will hit the atmosphere at approximately 22 km/s at a flight path angle of –68 deg.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905000"/>
            <a:ext cx="4497388" cy="1219200"/>
          </a:xfrm>
        </p:spPr>
        <p:txBody>
          <a:bodyPr/>
          <a:lstStyle/>
          <a:p>
            <a:r>
              <a:rPr lang="en-US" dirty="0" smtClean="0"/>
              <a:t>THIS IS 400 G, DECELERATION 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981200"/>
            <a:ext cx="4498975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3200400"/>
            <a:ext cx="4497388" cy="365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00400"/>
            <a:ext cx="4498975" cy="36576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Mariner mark-III Dragon requires a extended trunk with a combined </a:t>
            </a:r>
            <a:r>
              <a:rPr lang="en-US" dirty="0" err="1" smtClean="0"/>
              <a:t>NTO</a:t>
            </a:r>
            <a:r>
              <a:rPr lang="en-US" dirty="0" smtClean="0"/>
              <a:t>/</a:t>
            </a:r>
            <a:r>
              <a:rPr lang="en-US" dirty="0" err="1" smtClean="0"/>
              <a:t>HHMD</a:t>
            </a:r>
            <a:r>
              <a:rPr lang="en-US" dirty="0" smtClean="0"/>
              <a:t> and 5 NEXT engines with Xenon tanks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057400"/>
            <a:ext cx="4497388" cy="99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Dragon trunk with </a:t>
            </a:r>
            <a:r>
              <a:rPr lang="en-US" dirty="0" err="1" smtClean="0"/>
              <a:t>NTO.MMDH</a:t>
            </a:r>
            <a:r>
              <a:rPr lang="en-US" dirty="0" smtClean="0"/>
              <a:t> with NEXT engines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981200"/>
            <a:ext cx="4498975" cy="106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Plan for mission design of multiple planet probe entry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3276600"/>
            <a:ext cx="4497388" cy="3581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76600"/>
            <a:ext cx="4498975" cy="3581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Dragon atmosphere probe does aerocapture followed by atmosphere entry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Dragon probe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605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Ethylene gelled in cryogenic methane ; a dense competitor to RP-1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35112"/>
            <a:ext cx="4497388" cy="7508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Concept utilizes my fuel tank ring atomizer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Ethylene is gelled by infusion through a ring atomizer into a tank of cryogenic Methane or LGN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this case we have the ring atomizer high up in the tank geometry, but below the surface area of the LGN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SLS and Delta Heavy we have the ring atomizer low in the tank geometry in order to facilitate cross feed to the LH2 core**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2042</TotalTime>
  <Words>383</Words>
  <Application>Microsoft Office PowerPoint</Application>
  <PresentationFormat>On-screen Show (4:3)</PresentationFormat>
  <Paragraphs>37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The mariner mark-III Dragon series   </vt:lpstr>
      <vt:lpstr>7 mariner mark-III Dragon atmosphere probes</vt:lpstr>
      <vt:lpstr>The probe will hit the atmosphere at approximately 22 km/s at a flight path angle of –68 deg.</vt:lpstr>
      <vt:lpstr>Mariner mark-III Dragon requires a extended trunk with a combined NTO/HHMD and 5 NEXT engines with Xenon tanks</vt:lpstr>
      <vt:lpstr>Slide 5</vt:lpstr>
      <vt:lpstr>Ethylene gelled in cryogenic methane ; a dense competitor to RP-1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mariner mark-III Dragon series</dc:title>
  <dc:creator>Rappolee</dc:creator>
  <cp:lastModifiedBy>Rappolee</cp:lastModifiedBy>
  <cp:revision>408</cp:revision>
  <dcterms:created xsi:type="dcterms:W3CDTF">2012-12-09T20:06:07Z</dcterms:created>
  <dcterms:modified xsi:type="dcterms:W3CDTF">2012-12-17T03:09:49Z</dcterms:modified>
</cp:coreProperties>
</file>